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6" r:id="rId3"/>
    <p:sldId id="320" r:id="rId4"/>
    <p:sldId id="321" r:id="rId6"/>
    <p:sldId id="324" r:id="rId7"/>
    <p:sldId id="323" r:id="rId8"/>
    <p:sldId id="330" r:id="rId9"/>
    <p:sldId id="331" r:id="rId10"/>
    <p:sldId id="318" r:id="rId11"/>
    <p:sldId id="332" r:id="rId12"/>
    <p:sldId id="333" r:id="rId13"/>
    <p:sldId id="334" r:id="rId14"/>
    <p:sldId id="336" r:id="rId15"/>
    <p:sldId id="337" r:id="rId16"/>
    <p:sldId id="335" r:id="rId17"/>
    <p:sldId id="338" r:id="rId18"/>
    <p:sldId id="339" r:id="rId19"/>
    <p:sldId id="31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  <a:srgbClr val="0079BF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140" autoAdjust="0"/>
  </p:normalViewPr>
  <p:slideViewPr>
    <p:cSldViewPr snapToGrid="0" showGuides="1">
      <p:cViewPr varScale="1">
        <p:scale>
          <a:sx n="63" d="100"/>
          <a:sy n="63" d="100"/>
        </p:scale>
        <p:origin x="912" y="66"/>
      </p:cViewPr>
      <p:guideLst>
        <p:guide orient="horz" pos="2160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76751" y="421122"/>
            <a:ext cx="9515249" cy="74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48050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在此处输入你需要的标题名称</a:t>
            </a:r>
            <a:endParaRPr lang="zh-CN" altLang="en-US" dirty="0" smtClean="0"/>
          </a:p>
        </p:txBody>
      </p:sp>
      <p:sp>
        <p:nvSpPr>
          <p:cNvPr id="7" name="五边形 6"/>
          <p:cNvSpPr/>
          <p:nvPr userDrawn="1"/>
        </p:nvSpPr>
        <p:spPr>
          <a:xfrm>
            <a:off x="0" y="282575"/>
            <a:ext cx="3257550" cy="1026722"/>
          </a:xfrm>
          <a:prstGeom prst="homePlat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49907" y="388715"/>
            <a:ext cx="2784548" cy="879235"/>
            <a:chOff x="1416158" y="1776709"/>
            <a:chExt cx="2425399" cy="7658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email">
              <a:biLevel thresh="25000"/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email">
              <a:biLevel thresh="25000"/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582" y="-62432"/>
            <a:ext cx="10101948" cy="6925656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>
            <a:off x="-659603" y="-71200"/>
            <a:ext cx="9892094" cy="6943949"/>
          </a:xfrm>
          <a:custGeom>
            <a:avLst/>
            <a:gdLst>
              <a:gd name="connsiteX0" fmla="*/ 0 w 11772058"/>
              <a:gd name="connsiteY0" fmla="*/ 6943949 h 6943949"/>
              <a:gd name="connsiteX1" fmla="*/ 3145678 w 11772058"/>
              <a:gd name="connsiteY1" fmla="*/ 0 h 6943949"/>
              <a:gd name="connsiteX2" fmla="*/ 8626380 w 11772058"/>
              <a:gd name="connsiteY2" fmla="*/ 0 h 6943949"/>
              <a:gd name="connsiteX3" fmla="*/ 11772058 w 11772058"/>
              <a:gd name="connsiteY3" fmla="*/ 6943949 h 6943949"/>
              <a:gd name="connsiteX4" fmla="*/ 0 w 11772058"/>
              <a:gd name="connsiteY4" fmla="*/ 6943949 h 6943949"/>
              <a:gd name="connsiteX0-1" fmla="*/ 0 w 8781208"/>
              <a:gd name="connsiteY0-2" fmla="*/ 6924899 h 6943949"/>
              <a:gd name="connsiteX1-3" fmla="*/ 154828 w 8781208"/>
              <a:gd name="connsiteY1-4" fmla="*/ 0 h 6943949"/>
              <a:gd name="connsiteX2-5" fmla="*/ 5635530 w 8781208"/>
              <a:gd name="connsiteY2-6" fmla="*/ 0 h 6943949"/>
              <a:gd name="connsiteX3-7" fmla="*/ 8781208 w 8781208"/>
              <a:gd name="connsiteY3-8" fmla="*/ 6943949 h 6943949"/>
              <a:gd name="connsiteX4-9" fmla="*/ 0 w 8781208"/>
              <a:gd name="connsiteY4-10" fmla="*/ 6924899 h 6943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81208" h="6943949">
                <a:moveTo>
                  <a:pt x="0" y="6924899"/>
                </a:moveTo>
                <a:lnTo>
                  <a:pt x="154828" y="0"/>
                </a:lnTo>
                <a:lnTo>
                  <a:pt x="5635530" y="0"/>
                </a:lnTo>
                <a:lnTo>
                  <a:pt x="8781208" y="6943949"/>
                </a:lnTo>
                <a:lnTo>
                  <a:pt x="0" y="6924899"/>
                </a:lnTo>
                <a:close/>
              </a:path>
            </a:pathLst>
          </a:cu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47984" y="2404483"/>
            <a:ext cx="74202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智能物流监控系统的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数据平台技术研究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endParaRPr lang="zh-CN" altLang="en-US" sz="2400" b="1" dirty="0">
              <a:solidFill>
                <a:srgbClr val="0079B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05726" y="162672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81889" y="-693519"/>
            <a:ext cx="3056836" cy="8761321"/>
            <a:chOff x="5454529" y="-693519"/>
            <a:chExt cx="3056836" cy="8761321"/>
          </a:xfrm>
        </p:grpSpPr>
        <p:sp>
          <p:nvSpPr>
            <p:cNvPr id="8" name="梯形 7"/>
            <p:cNvSpPr/>
            <p:nvPr/>
          </p:nvSpPr>
          <p:spPr>
            <a:xfrm rot="3927978">
              <a:off x="3371909" y="1535744"/>
              <a:ext cx="6479682" cy="2021156"/>
            </a:xfrm>
            <a:custGeom>
              <a:avLst/>
              <a:gdLst>
                <a:gd name="connsiteX0" fmla="*/ 0 w 6821507"/>
                <a:gd name="connsiteY0" fmla="*/ 2021156 h 2021156"/>
                <a:gd name="connsiteX1" fmla="*/ 1209157 w 6821507"/>
                <a:gd name="connsiteY1" fmla="*/ 0 h 2021156"/>
                <a:gd name="connsiteX2" fmla="*/ 5612350 w 6821507"/>
                <a:gd name="connsiteY2" fmla="*/ 0 h 2021156"/>
                <a:gd name="connsiteX3" fmla="*/ 6821507 w 6821507"/>
                <a:gd name="connsiteY3" fmla="*/ 2021156 h 2021156"/>
                <a:gd name="connsiteX4" fmla="*/ 0 w 6821507"/>
                <a:gd name="connsiteY4" fmla="*/ 2021156 h 2021156"/>
                <a:gd name="connsiteX0-1" fmla="*/ 0 w 6479682"/>
                <a:gd name="connsiteY0-2" fmla="*/ 1982633 h 2021156"/>
                <a:gd name="connsiteX1-3" fmla="*/ 867332 w 6479682"/>
                <a:gd name="connsiteY1-4" fmla="*/ 0 h 2021156"/>
                <a:gd name="connsiteX2-5" fmla="*/ 5270525 w 6479682"/>
                <a:gd name="connsiteY2-6" fmla="*/ 0 h 2021156"/>
                <a:gd name="connsiteX3-7" fmla="*/ 6479682 w 6479682"/>
                <a:gd name="connsiteY3-8" fmla="*/ 2021156 h 2021156"/>
                <a:gd name="connsiteX4-9" fmla="*/ 0 w 6479682"/>
                <a:gd name="connsiteY4-10" fmla="*/ 1982633 h 20211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79682" h="2021156">
                  <a:moveTo>
                    <a:pt x="0" y="1982633"/>
                  </a:moveTo>
                  <a:lnTo>
                    <a:pt x="867332" y="0"/>
                  </a:lnTo>
                  <a:lnTo>
                    <a:pt x="5270525" y="0"/>
                  </a:lnTo>
                  <a:lnTo>
                    <a:pt x="6479682" y="2021156"/>
                  </a:lnTo>
                  <a:lnTo>
                    <a:pt x="0" y="1982633"/>
                  </a:lnTo>
                  <a:close/>
                </a:path>
              </a:pathLst>
            </a:cu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7416633">
              <a:off x="3371790" y="3943506"/>
              <a:ext cx="6207035" cy="2041558"/>
            </a:xfrm>
            <a:custGeom>
              <a:avLst/>
              <a:gdLst>
                <a:gd name="connsiteX0" fmla="*/ 0 w 6125145"/>
                <a:gd name="connsiteY0" fmla="*/ 2038803 h 2038803"/>
                <a:gd name="connsiteX1" fmla="*/ 1219714 w 6125145"/>
                <a:gd name="connsiteY1" fmla="*/ 0 h 2038803"/>
                <a:gd name="connsiteX2" fmla="*/ 4905431 w 6125145"/>
                <a:gd name="connsiteY2" fmla="*/ 0 h 2038803"/>
                <a:gd name="connsiteX3" fmla="*/ 6125145 w 6125145"/>
                <a:gd name="connsiteY3" fmla="*/ 2038803 h 2038803"/>
                <a:gd name="connsiteX4" fmla="*/ 0 w 6125145"/>
                <a:gd name="connsiteY4" fmla="*/ 2038803 h 2038803"/>
                <a:gd name="connsiteX0-1" fmla="*/ 0 w 6207035"/>
                <a:gd name="connsiteY0-2" fmla="*/ 2038803 h 2041558"/>
                <a:gd name="connsiteX1-3" fmla="*/ 1219714 w 6207035"/>
                <a:gd name="connsiteY1-4" fmla="*/ 0 h 2041558"/>
                <a:gd name="connsiteX2-5" fmla="*/ 4905431 w 6207035"/>
                <a:gd name="connsiteY2-6" fmla="*/ 0 h 2041558"/>
                <a:gd name="connsiteX3-7" fmla="*/ 6207035 w 6207035"/>
                <a:gd name="connsiteY3-8" fmla="*/ 2041558 h 2041558"/>
                <a:gd name="connsiteX4-9" fmla="*/ 0 w 6207035"/>
                <a:gd name="connsiteY4-10" fmla="*/ 2038803 h 2041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207035" h="2041558">
                  <a:moveTo>
                    <a:pt x="0" y="2038803"/>
                  </a:moveTo>
                  <a:lnTo>
                    <a:pt x="1219714" y="0"/>
                  </a:lnTo>
                  <a:lnTo>
                    <a:pt x="4905431" y="0"/>
                  </a:lnTo>
                  <a:lnTo>
                    <a:pt x="6207035" y="2041558"/>
                  </a:lnTo>
                  <a:lnTo>
                    <a:pt x="0" y="2038803"/>
                  </a:lnTo>
                  <a:close/>
                </a:path>
              </a:pathLst>
            </a:custGeom>
            <a:solidFill>
              <a:srgbClr val="007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15710" y="-148802"/>
              <a:ext cx="1795655" cy="4028662"/>
            </a:xfrm>
            <a:prstGeom prst="line">
              <a:avLst/>
            </a:prstGeom>
            <a:ln w="76200">
              <a:solidFill>
                <a:srgbClr val="007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69254" y="4177930"/>
            <a:ext cx="4738259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老师：邹阳  汇报人：郑世同</a:t>
            </a:r>
            <a:endParaRPr lang="zh-CN" altLang="en-US" sz="2000" b="1" dirty="0">
              <a:solidFill>
                <a:srgbClr val="0079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权限控制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未命名文件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90" y="1205865"/>
            <a:ext cx="5255260" cy="5357495"/>
          </a:xfrm>
          <a:prstGeom prst="rect">
            <a:avLst/>
          </a:prstGeom>
        </p:spPr>
      </p:pic>
      <p:sp>
        <p:nvSpPr>
          <p:cNvPr id="36866" name="内容占位符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2466975"/>
            <a:ext cx="4949190" cy="270446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角色分配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权限判定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请求拦截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硬件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平台数据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sz="1800" dirty="0">
                <a:sym typeface="Arial" panose="020B0604020202020204" pitchFamily="34" charset="0"/>
              </a:rPr>
              <a:t>应用开发</a:t>
            </a:r>
            <a:r>
              <a:rPr lang="en-US" altLang="zh-CN" sz="1800" dirty="0">
                <a:sym typeface="Arial" panose="020B0604020202020204" pitchFamily="34" charset="0"/>
              </a:rPr>
              <a:t>API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系统架构设计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3010" name="图片 3" descr="未命名文件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03" y="1300163"/>
            <a:ext cx="8812212" cy="4818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800" dirty="0">
                <a:sym typeface="Arial" panose="020B0604020202020204" pitchFamily="34" charset="0"/>
              </a:rPr>
              <a:t>OneNET</a:t>
            </a:r>
            <a:r>
              <a:rPr lang="zh-CN" altLang="en-US" sz="1800" dirty="0">
                <a:sym typeface="Arial" panose="020B0604020202020204" pitchFamily="34" charset="0"/>
              </a:rPr>
              <a:t>平台对接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数据库建立与维护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数据服务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sz="1800" dirty="0">
                <a:sym typeface="Arial" panose="020B0604020202020204" pitchFamily="34" charset="0"/>
              </a:rPr>
              <a:t>用户与订单服务</a:t>
            </a:r>
            <a:endParaRPr lang="zh-CN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系统数据平台结构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系统框架结构图 (1)"/>
          <p:cNvPicPr>
            <a:picLocks noChangeAspect="1"/>
          </p:cNvPicPr>
          <p:nvPr/>
        </p:nvPicPr>
        <p:blipFill>
          <a:blip r:embed="rId3"/>
          <a:srcRect l="17273" t="32237" r="2607" b="2937"/>
          <a:stretch>
            <a:fillRect/>
          </a:stretch>
        </p:blipFill>
        <p:spPr>
          <a:xfrm>
            <a:off x="5082540" y="1701800"/>
            <a:ext cx="6137910" cy="4366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系统实现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使用技术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活动图 用户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05" y="1416050"/>
            <a:ext cx="9126855" cy="498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数据平台完成工作</a:t>
            </a:r>
            <a:endParaRPr lang="zh-CN" altLang="en-US"/>
          </a:p>
        </p:txBody>
      </p:sp>
      <p:pic>
        <p:nvPicPr>
          <p:cNvPr id="4" name="图片 3" descr="未命名文件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1101725"/>
            <a:ext cx="10351770" cy="5657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349000"/>
            <a:ext cx="8763000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797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4440" y="364236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07080" y="3566160"/>
            <a:ext cx="516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31013" y="2672683"/>
            <a:ext cx="18684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郑世同</a:t>
            </a:r>
            <a:endParaRPr lang="en-US" altLang="zh-CN" sz="2000" b="1" dirty="0" smtClean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计算机与信息学院</a:t>
            </a:r>
            <a:endParaRPr lang="zh-CN" altLang="en-US" sz="2000" dirty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biLevel thresh="25000"/>
          </a:blip>
          <a:stretch>
            <a:fillRect/>
          </a:stretch>
        </p:blipFill>
        <p:spPr>
          <a:xfrm>
            <a:off x="869813" y="2566003"/>
            <a:ext cx="1725994" cy="17259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67432" y="2349000"/>
            <a:ext cx="1424568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1013" y="3862864"/>
            <a:ext cx="186840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智能物流监控系统的数据平台技术研究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题目背景</a:t>
            </a:r>
            <a:endParaRPr lang="zh-CN" altLang="en-US"/>
          </a:p>
        </p:txBody>
      </p:sp>
      <p:pic>
        <p:nvPicPr>
          <p:cNvPr id="3" name="图片 2" descr="未命名文件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845820"/>
            <a:ext cx="10058400" cy="526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题目背景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466975"/>
            <a:ext cx="4530725" cy="37099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运输时物品状态未知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运输过程无法复现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物品状态异常无法及时知晓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传统：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7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24575" y="2468563"/>
            <a:ext cx="4438650" cy="35734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运输时物品状态透明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出现问题时可复现运输过程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物品状态异常时及时告警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124575" y="1527175"/>
            <a:ext cx="4202113" cy="9413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智能物流监控系统</a:t>
            </a:r>
            <a:endParaRPr lang="zh-CN" altLang="en-US"/>
          </a:p>
        </p:txBody>
      </p:sp>
      <p:pic>
        <p:nvPicPr>
          <p:cNvPr id="5" name="图片 4" descr="未命名文件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869950"/>
            <a:ext cx="10058400" cy="5795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en-US" altLang="zh-CN" sz="48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32770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2655570"/>
            <a:ext cx="5224780" cy="332168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软硬件交互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服务简洁</a:t>
            </a:r>
            <a:endParaRPr lang="zh-CN" altLang="en-US" sz="15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专注</a:t>
            </a:r>
            <a:r>
              <a:rPr lang="en-US" altLang="zh-CN" sz="1800" dirty="0">
                <a:sym typeface="Arial" panose="020B0604020202020204" pitchFamily="34" charset="0"/>
              </a:rPr>
              <a:t>PaaS</a:t>
            </a:r>
            <a:r>
              <a:rPr lang="zh-CN" altLang="en-US" sz="1800" dirty="0">
                <a:sym typeface="Arial" panose="020B0604020202020204" pitchFamily="34" charset="0"/>
              </a:rPr>
              <a:t>层支持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endParaRPr lang="zh-CN" altLang="en-US" sz="1800" dirty="0">
              <a:sym typeface="Arial" panose="020B0604020202020204" pitchFamily="34" charset="0"/>
            </a:endParaRPr>
          </a:p>
          <a:p>
            <a:pPr algn="just"/>
            <a:r>
              <a:rPr lang="zh-CN" altLang="en-US" sz="1800" dirty="0">
                <a:sym typeface="Arial" panose="020B0604020202020204" pitchFamily="34" charset="0"/>
              </a:rPr>
              <a:t>免费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pic>
        <p:nvPicPr>
          <p:cNvPr id="3277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733" y="1482408"/>
            <a:ext cx="4802187" cy="440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115810" y="5977255"/>
            <a:ext cx="297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OneNET</a:t>
            </a:r>
            <a:r>
              <a:rPr lang="zh-CN" altLang="en-US"/>
              <a:t>数据平台架构图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OneNET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问题分析与解决</a:t>
            </a:r>
            <a:endParaRPr lang="zh-CN" altLang="en-US"/>
          </a:p>
        </p:txBody>
      </p:sp>
      <p:sp>
        <p:nvSpPr>
          <p:cNvPr id="2662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525588"/>
            <a:ext cx="4202113" cy="941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>
              <a:lnSpc>
                <a:spcPct val="120000"/>
              </a:lnSpc>
            </a:pPr>
            <a:r>
              <a:rPr 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保证数据同步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819" name="图片 1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8" y="2296795"/>
            <a:ext cx="8823325" cy="3635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0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1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2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13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14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2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3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4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5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ags/tag6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7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8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TYPE" val="a"/>
  <p:tag name="KSO_WM_UNIT_ID" val="custom20184567_4*a*1"/>
</p:tagLst>
</file>

<file path=ppt/tags/tag9.xml><?xml version="1.0" encoding="utf-8"?>
<p:tagLst xmlns:p="http://schemas.openxmlformats.org/presentationml/2006/main">
  <p:tag name="KSO_WM_TEMPLATE_CATEGORY" val="custom"/>
  <p:tag name="KSO_WM_TEMPLATE_INDEX" val="20184567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UNIT_ID" val="custom20184567_4*f*1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497</Words>
  <Application>WPS 演示</Application>
  <PresentationFormat>宽屏</PresentationFormat>
  <Paragraphs>188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方正粗宋简体</vt:lpstr>
      <vt:lpstr>Times New Roman</vt:lpstr>
      <vt:lpstr>Calibri</vt:lpstr>
      <vt:lpstr>Arial Unicode MS</vt:lpstr>
      <vt:lpstr>Calibri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zstiu</cp:lastModifiedBy>
  <cp:revision>169</cp:revision>
  <dcterms:created xsi:type="dcterms:W3CDTF">2015-11-22T14:34:00Z</dcterms:created>
  <dcterms:modified xsi:type="dcterms:W3CDTF">2018-06-10T08:39:27Z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